
<file path=[Content_Types].xml><?xml version="1.0" encoding="utf-8"?>
<Types xmlns="http://schemas.openxmlformats.org/package/2006/content-types"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9"/>
  </p:notesMasterIdLst>
  <p:sldIdLst>
    <p:sldId id="257" r:id="rId2"/>
    <p:sldId id="267" r:id="rId3"/>
    <p:sldId id="281" r:id="rId4"/>
    <p:sldId id="272" r:id="rId5"/>
    <p:sldId id="282" r:id="rId6"/>
    <p:sldId id="264" r:id="rId7"/>
    <p:sldId id="279" r:id="rId8"/>
    <p:sldId id="284" r:id="rId9"/>
    <p:sldId id="285" r:id="rId10"/>
    <p:sldId id="283" r:id="rId11"/>
    <p:sldId id="274" r:id="rId12"/>
    <p:sldId id="275" r:id="rId13"/>
    <p:sldId id="276" r:id="rId14"/>
    <p:sldId id="271" r:id="rId15"/>
    <p:sldId id="262" r:id="rId16"/>
    <p:sldId id="256" r:id="rId17"/>
    <p:sldId id="286" r:id="rId18"/>
  </p:sldIdLst>
  <p:sldSz cx="9144000" cy="6858000" type="screen4x3"/>
  <p:notesSz cx="6858000" cy="9144000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 autoAdjust="0"/>
    <p:restoredTop sz="94638" autoAdjust="0"/>
  </p:normalViewPr>
  <p:slideViewPr>
    <p:cSldViewPr>
      <p:cViewPr varScale="1">
        <p:scale>
          <a:sx n="82" d="100"/>
          <a:sy n="82" d="100"/>
        </p:scale>
        <p:origin x="1474" y="6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0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00C1DC8-A65E-4E68-8E30-00EE7B2B04EC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de-DE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52012EE-DB0B-4212-89EE-4AF05931B6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de-DE" dirty="0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2012EE-DB0B-4212-89EE-4AF05931B67B}" type="slidenum">
              <a:rPr lang="de-DE" smtClean="0"/>
              <a:pPr/>
              <a:t>1</a:t>
            </a:fld>
            <a:endParaRPr lang="de-DE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de-DE"/>
              <a:t>Formatvorlage des Untertitelmasters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de-DE"/>
              <a:t>Titelmasterformat durch Klicken bearbeiten</a:t>
            </a:r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e-DE"/>
              <a:t>Textmasterformate durch Klicken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Titelmasterformat durch Klicken bearbeiten</a:t>
            </a:r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Textmasterformate durch Klicken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C16B38-FCA5-4E56-A6A4-535EA60CCEB0}" type="datetimeFigureOut">
              <a:rPr lang="de-DE" smtClean="0"/>
              <a:pPr/>
              <a:t>05.10.2021</a:t>
            </a:fld>
            <a:endParaRPr lang="de-DE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66E283-EAC3-4E80-A120-4E7CD075617B}" type="slidenum">
              <a:rPr lang="de-DE" smtClean="0"/>
              <a:pPr/>
              <a:t>‹Nr.›</a:t>
            </a:fld>
            <a:endParaRPr lang="de-DE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hyperlink" Target="http://www.sbrwo.de/" TargetMode="Externa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2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Relationship Id="rId4" Type="http://schemas.openxmlformats.org/officeDocument/2006/relationships/image" Target="../media/image10.emf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Seniorenbeirat der Stadt Worms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de-DE"/>
          </a:p>
          <a:p>
            <a:endParaRPr lang="de-DE" dirty="0"/>
          </a:p>
        </p:txBody>
      </p:sp>
      <p:pic>
        <p:nvPicPr>
          <p:cNvPr id="1026" name="Picture 2" descr="C:\Users\Karin\Documents\Seniorenbeirat\Logo\Logo_SBR_Worm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70176" y="2642616"/>
            <a:ext cx="4803648" cy="15727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Aktivitäten für Seniorinnen und Senioren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Umgang mit dem Smartphone</a:t>
            </a:r>
          </a:p>
          <a:p>
            <a:r>
              <a:rPr lang="de-DE" dirty="0"/>
              <a:t>Unterstützung der Initiative gegen den Abbau von Geldautomaten in den Vororten</a:t>
            </a:r>
          </a:p>
          <a:p>
            <a:r>
              <a:rPr lang="de-DE" dirty="0"/>
              <a:t>Unterstützung der Initiative zur Wiedereröffnung der Bahnhofstoilette</a:t>
            </a:r>
          </a:p>
          <a:p>
            <a:r>
              <a:rPr lang="de-DE" dirty="0"/>
              <a:t>Beteiligung an der Aktion des Offenen Kanals und des Seniorenbüros „Motto 60 plus – das Seniorenmagazin für Worms“</a:t>
            </a:r>
          </a:p>
          <a:p>
            <a:pPr>
              <a:buNone/>
            </a:pPr>
            <a:endParaRPr lang="de-DE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de-DE" dirty="0"/>
          </a:p>
        </p:txBody>
      </p:sp>
      <p:graphicFrame>
        <p:nvGraphicFramePr>
          <p:cNvPr id="4098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32" name="Acrobat Document" r:id="rId3" imgW="8019751" imgH="5667021" progId="AcroExch.Document.DC">
                  <p:embed/>
                </p:oleObj>
              </mc:Choice>
              <mc:Fallback>
                <p:oleObj name="Acrobat Document" r:id="rId3" imgW="8019751" imgH="5667021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595313"/>
                        <a:ext cx="8020050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Aktivitäten für Seniorinnen und Senioren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Flyer zur Arbeit und den Mitgliedern des aktuellen Seniorenbeirates</a:t>
            </a:r>
          </a:p>
          <a:p>
            <a:r>
              <a:rPr lang="de-DE" dirty="0"/>
              <a:t>Erstellung einer Homepage </a:t>
            </a:r>
            <a:r>
              <a:rPr lang="de-DE" dirty="0">
                <a:hlinkClick r:id="rId2"/>
              </a:rPr>
              <a:t>www.sbrwo.de</a:t>
            </a:r>
            <a:endParaRPr lang="de-DE" dirty="0"/>
          </a:p>
          <a:p>
            <a:r>
              <a:rPr lang="de-DE" dirty="0"/>
              <a:t>Informationen der Mitglieder zu Beweggründen, Lebenslauf, Hobbies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Aktivitäten</a:t>
            </a:r>
          </a:p>
        </p:txBody>
      </p:sp>
      <p:graphicFrame>
        <p:nvGraphicFramePr>
          <p:cNvPr id="3074" name="Object 2"/>
          <p:cNvGraphicFramePr>
            <a:graphicFrameLocks noChangeAspect="1"/>
          </p:cNvGraphicFramePr>
          <p:nvPr/>
        </p:nvGraphicFramePr>
        <p:xfrm>
          <a:off x="561975" y="595313"/>
          <a:ext cx="8020050" cy="56673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3556" name="Acrobat Document" r:id="rId3" imgW="8019751" imgH="5667021" progId="AcroExch.Document.DC">
                  <p:embed/>
                </p:oleObj>
              </mc:Choice>
              <mc:Fallback>
                <p:oleObj name="Acrobat Document" r:id="rId3" imgW="8019751" imgH="5667021" progId="AcroExch.Document.DC">
                  <p:embed/>
                  <p:pic>
                    <p:nvPicPr>
                      <p:cNvPr id="0" name="Picture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61975" y="595313"/>
                        <a:ext cx="8020050" cy="56673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ffectLst/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  <a:ext uri="{AF507438-7753-43E0-B8FC-AC1667EBCBE1}">
                          <a14:hiddenEffects xmlns:a14="http://schemas.microsoft.com/office/drawing/2010/main">
                            <a:effectLst>
                              <a:outerShdw dist="35921" dir="2700000" algn="ctr" rotWithShape="0">
                                <a:schemeClr val="bg2"/>
                              </a:outerShdw>
                            </a:effectLst>
                          </a14:hiddenEffects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de-DE" sz="2200" dirty="0"/>
            </a:br>
            <a:r>
              <a:rPr lang="de-DE" sz="2200" dirty="0"/>
              <a:t>Aktivitäten als Gremium</a:t>
            </a:r>
            <a:br>
              <a:rPr lang="de-DE" sz="2200" dirty="0"/>
            </a:br>
            <a:r>
              <a:rPr lang="de-DE" sz="3100" dirty="0"/>
              <a:t>Klimaanpassung und Klimaschutz</a:t>
            </a:r>
            <a:br>
              <a:rPr lang="de-DE" sz="2200" dirty="0"/>
            </a:br>
            <a:r>
              <a:rPr lang="de-DE" sz="3200" dirty="0"/>
              <a:t>Online Videokonferenz und Klimaspaziergang</a:t>
            </a:r>
            <a:br>
              <a:rPr lang="de-DE" sz="3200" dirty="0"/>
            </a:br>
            <a:endParaRPr lang="de-DE" sz="3200" dirty="0"/>
          </a:p>
        </p:txBody>
      </p:sp>
      <p:pic>
        <p:nvPicPr>
          <p:cNvPr id="20482" name="Picture 2" descr="C:\Users\Karin\Documents\Seniorenbeirat\2021\Fotos\KlimaSpazg1-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864047"/>
            <a:ext cx="8229600" cy="399826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dirty="0"/>
              <a:t>Gespräche auf politischer Ebene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de-DE" dirty="0"/>
              <a:t>Gespräche des Vorstandes mit Herrn Oberbürgermeister Adolf Kessel</a:t>
            </a:r>
          </a:p>
          <a:p>
            <a:r>
              <a:rPr lang="de-DE" dirty="0"/>
              <a:t>Gespräche des Beirates mit dem zuständigen Dezernenten für Soziales Herrn Waldemar Herder</a:t>
            </a:r>
          </a:p>
          <a:p>
            <a:r>
              <a:rPr lang="de-DE" dirty="0"/>
              <a:t>Gespräch des SBR mit dem Behindertenbeirat</a:t>
            </a:r>
          </a:p>
          <a:p>
            <a:r>
              <a:rPr lang="de-DE" dirty="0"/>
              <a:t>Gespräche der Mitglieder mit den Ortsvorstehern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de-DE" dirty="0"/>
              <a:t>Seniorenbeirat der Stadt Worms</a:t>
            </a:r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de-DE" dirty="0"/>
          </a:p>
        </p:txBody>
      </p:sp>
      <p:pic>
        <p:nvPicPr>
          <p:cNvPr id="1026" name="Picture 2" descr="C:\Users\Karin\Documents\Seniorenbeirat\2021\Fotos\Foto Termin Vorstand Seniorenbeirat mit OB Kessel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571500" y="-433388"/>
            <a:ext cx="10287000" cy="772477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Am 7. Oktober 2021</a:t>
            </a:r>
            <a:br>
              <a:rPr lang="de-DE" sz="2800" dirty="0"/>
            </a:br>
            <a:r>
              <a:rPr lang="de-DE" sz="2800" dirty="0"/>
              <a:t>Austausch mit dem Seniorenbeirat der Stadt Metz</a:t>
            </a:r>
          </a:p>
        </p:txBody>
      </p:sp>
      <p:sp>
        <p:nvSpPr>
          <p:cNvPr id="5" name="Inhaltsplatzhalt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de-DE" dirty="0"/>
              <a:t>7. Oktober 2021 Seniorenbeirat der Stadt Worms zu Gast beim Seniorenbeirat der Stadt Metz</a:t>
            </a:r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E7395D3A-A4DA-4552-866E-BDE7AB71AF4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 flipV="1">
            <a:off x="587086" y="3726866"/>
            <a:ext cx="3909795" cy="2385098"/>
          </a:xfrm>
          <a:prstGeom prst="rect">
            <a:avLst/>
          </a:prstGeom>
        </p:spPr>
      </p:pic>
      <p:pic>
        <p:nvPicPr>
          <p:cNvPr id="9" name="Grafik 8">
            <a:extLst>
              <a:ext uri="{FF2B5EF4-FFF2-40B4-BE49-F238E27FC236}">
                <a16:creationId xmlns:a16="http://schemas.microsoft.com/office/drawing/2014/main" id="{FC09E4D4-B3AE-4C30-8909-19A70FB259F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9150" y="3726866"/>
            <a:ext cx="3600400" cy="2400267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Seniorenbeirat der Stadt Worms</a:t>
            </a:r>
          </a:p>
        </p:txBody>
      </p:sp>
      <p:pic>
        <p:nvPicPr>
          <p:cNvPr id="2050" name="Picture 2" descr="C:\Users\Karin\Documents\Seniorenbeirat\2021\Fotos\Übersicht Mitglieder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309018" y="1600200"/>
            <a:ext cx="4525963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Seniorenbeirat der Stadt Worms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ist ein Beratungsgremium des Stadtrates und der Verwaltung</a:t>
            </a:r>
          </a:p>
          <a:p>
            <a:r>
              <a:rPr lang="de-DE" dirty="0"/>
              <a:t>vertritt die Interessen der Menschen über 60 Jahren in Worms</a:t>
            </a:r>
          </a:p>
          <a:p>
            <a:r>
              <a:rPr lang="de-DE" dirty="0"/>
              <a:t>wird direkt und persönlich gewählt</a:t>
            </a:r>
          </a:p>
          <a:p>
            <a:r>
              <a:rPr lang="de-DE" dirty="0"/>
              <a:t>vertritt ca. 25% der Wormser Bevölkerung</a:t>
            </a:r>
          </a:p>
          <a:p>
            <a:pPr>
              <a:buNone/>
            </a:pPr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de-DE" dirty="0"/>
              <a:t>Vorstand des Seniorenbeirates</a:t>
            </a:r>
            <a:br>
              <a:rPr lang="de-DE" dirty="0"/>
            </a:br>
            <a:endParaRPr lang="de-DE" dirty="0"/>
          </a:p>
        </p:txBody>
      </p:sp>
      <p:pic>
        <p:nvPicPr>
          <p:cNvPr id="21506" name="Picture 2" descr="C:\Users\Karin\Documents\Seniorenbeirat\2021\Fotos\SBR_Vorst_2-01.jpe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71308" y="1600200"/>
            <a:ext cx="6201384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Struktur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de-DE" dirty="0"/>
              <a:t>19. September 2019 Wahl des aktuellen SBR </a:t>
            </a:r>
          </a:p>
          <a:p>
            <a:r>
              <a:rPr lang="de-DE" dirty="0"/>
              <a:t>15 Mitglieder, 5köpfiger Vorstand</a:t>
            </a:r>
          </a:p>
          <a:p>
            <a:r>
              <a:rPr lang="de-DE" dirty="0"/>
              <a:t>Das Gremium als solches existiert seit 20 Jahren</a:t>
            </a:r>
          </a:p>
          <a:p>
            <a:r>
              <a:rPr lang="de-DE" dirty="0"/>
              <a:t>Laufzeit 5 Jahre – gekoppelt an die </a:t>
            </a:r>
            <a:r>
              <a:rPr lang="de-DE" dirty="0" err="1"/>
              <a:t>Legislatur</a:t>
            </a:r>
            <a:r>
              <a:rPr lang="de-DE" dirty="0"/>
              <a:t> des Stadtrates</a:t>
            </a:r>
          </a:p>
          <a:p>
            <a:r>
              <a:rPr lang="de-DE" dirty="0"/>
              <a:t>Antragsberechtigtes Mitglied im Sozialausschuss und Jugendhilfeausschuss (Wunsch auch in Bau-, Kultur-, Innenstadt-, Mobilitätsausschuss)</a:t>
            </a:r>
          </a:p>
          <a:p>
            <a:r>
              <a:rPr lang="de-DE" dirty="0"/>
              <a:t>Anbindung an Verwaltung und logistische Unterstützung durch Leitstelle für Senioren und Inklusion der Stadt Worms</a:t>
            </a:r>
          </a:p>
          <a:p>
            <a:endParaRPr lang="de-DE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3200" dirty="0"/>
              <a:t>Aktivitäten als Gremium 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e-DE" dirty="0"/>
              <a:t>Sprechstunden im Rathaus (aktuell nur telefonisch)</a:t>
            </a:r>
          </a:p>
          <a:p>
            <a:r>
              <a:rPr lang="de-DE" dirty="0"/>
              <a:t>6 Beirats-Sitzungen im Jahr 2020</a:t>
            </a:r>
          </a:p>
          <a:p>
            <a:r>
              <a:rPr lang="de-DE" dirty="0"/>
              <a:t>4 Sitzungen im Jahr 2021, davon 2 online</a:t>
            </a:r>
          </a:p>
          <a:p>
            <a:r>
              <a:rPr lang="de-DE" dirty="0"/>
              <a:t>Vorstandsitzungen 6 (2020) bzw. 9 (2021)</a:t>
            </a:r>
          </a:p>
          <a:p>
            <a:r>
              <a:rPr lang="de-DE" dirty="0"/>
              <a:t>2 Klausurtagungen: Januar 2020 und September 2021</a:t>
            </a:r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  <a:p>
            <a:endParaRPr lang="de-DE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de-DE" sz="2800" dirty="0"/>
              <a:t>Aktivitäten als Gremium</a:t>
            </a:r>
            <a:br>
              <a:rPr lang="de-DE" sz="2800" dirty="0"/>
            </a:br>
            <a:r>
              <a:rPr lang="de-DE" sz="2800" dirty="0"/>
              <a:t>Klausurtagung 2021</a:t>
            </a:r>
          </a:p>
        </p:txBody>
      </p:sp>
      <p:pic>
        <p:nvPicPr>
          <p:cNvPr id="25602" name="Picture 2" descr="C:\Users\Karin\Documents\Seniorenbeirat\2021\Klausur_2021\SBR_KT_print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5635" y="1600200"/>
            <a:ext cx="6032729" cy="45259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Aktivitäten als Gremium</a:t>
            </a:r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de-DE" dirty="0"/>
              <a:t>Seit 2020 Organisation in Arbeitsgruppen: Öffentlichkeitsarbeit, Sicherheit, Mobilität und Gesundheit</a:t>
            </a:r>
          </a:p>
          <a:p>
            <a:r>
              <a:rPr lang="de-DE" dirty="0"/>
              <a:t>Festlegung der Jahresschwerpunkte in den jährlichen Klausurtagungen</a:t>
            </a:r>
          </a:p>
          <a:p>
            <a:r>
              <a:rPr lang="de-DE" dirty="0"/>
              <a:t>2022: verstärkt Öffentlichkeitsarbeit, Umgang mit dem Fahrkartenautomaten, Einsteigen in Bus und Bahn mit dem </a:t>
            </a:r>
            <a:r>
              <a:rPr lang="de-DE" dirty="0" err="1"/>
              <a:t>Rollator</a:t>
            </a:r>
            <a:r>
              <a:rPr lang="de-DE" dirty="0"/>
              <a:t>, Vorträge z. B. zu E- Krankassenkarte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de-DE" sz="2800" dirty="0"/>
              <a:t>Aktivitäten mit Seniorinnen und Senioren</a:t>
            </a:r>
            <a:br>
              <a:rPr lang="de-DE" sz="2800" dirty="0"/>
            </a:br>
            <a:r>
              <a:rPr lang="de-DE" sz="2800" dirty="0"/>
              <a:t>„Mach mit – bleib fit“  2021</a:t>
            </a:r>
          </a:p>
        </p:txBody>
      </p:sp>
      <p:pic>
        <p:nvPicPr>
          <p:cNvPr id="19457" name="Picture 1" descr="C:\Users\Karin\Documents\Seniorenbeirat\2021\Fotos\20210805_150625-2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7583" y="1494316"/>
            <a:ext cx="3059631" cy="2294723"/>
          </a:xfrm>
          <a:prstGeom prst="rect">
            <a:avLst/>
          </a:prstGeom>
          <a:noFill/>
        </p:spPr>
      </p:pic>
      <p:pic>
        <p:nvPicPr>
          <p:cNvPr id="4" name="Grafik 3">
            <a:extLst>
              <a:ext uri="{FF2B5EF4-FFF2-40B4-BE49-F238E27FC236}">
                <a16:creationId xmlns:a16="http://schemas.microsoft.com/office/drawing/2014/main" id="{DD217418-E533-4CDA-9CB6-9B37BB1E0D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65" y="1484783"/>
            <a:ext cx="3072340" cy="2304255"/>
          </a:xfrm>
          <a:prstGeom prst="rect">
            <a:avLst/>
          </a:prstGeom>
        </p:spPr>
      </p:pic>
      <p:pic>
        <p:nvPicPr>
          <p:cNvPr id="6" name="Grafik 5">
            <a:extLst>
              <a:ext uri="{FF2B5EF4-FFF2-40B4-BE49-F238E27FC236}">
                <a16:creationId xmlns:a16="http://schemas.microsoft.com/office/drawing/2014/main" id="{73B3B3AB-989A-4A50-93F7-EE9143255B1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3" y="3892897"/>
            <a:ext cx="3059631" cy="2294723"/>
          </a:xfrm>
          <a:prstGeom prst="rect">
            <a:avLst/>
          </a:prstGeom>
        </p:spPr>
      </p:pic>
      <p:pic>
        <p:nvPicPr>
          <p:cNvPr id="8" name="Grafik 7">
            <a:extLst>
              <a:ext uri="{FF2B5EF4-FFF2-40B4-BE49-F238E27FC236}">
                <a16:creationId xmlns:a16="http://schemas.microsoft.com/office/drawing/2014/main" id="{9A9A4943-7789-48D3-8E81-934D93DAEC6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35965" y="3892087"/>
            <a:ext cx="3059629" cy="2294722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Larissa-Design">
  <a:themeElements>
    <a:clrScheme name="Larissa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Larissa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Larissa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388</Words>
  <Application>Microsoft Office PowerPoint</Application>
  <PresentationFormat>Bildschirmpräsentation (4:3)</PresentationFormat>
  <Paragraphs>50</Paragraphs>
  <Slides>17</Slides>
  <Notes>1</Notes>
  <HiddenSlides>0</HiddenSlides>
  <MMClips>0</MMClips>
  <ScaleCrop>false</ScaleCrop>
  <HeadingPairs>
    <vt:vector size="8" baseType="variant">
      <vt:variant>
        <vt:lpstr>Verwendete Schriftarten</vt:lpstr>
      </vt:variant>
      <vt:variant>
        <vt:i4>2</vt:i4>
      </vt:variant>
      <vt:variant>
        <vt:lpstr>Design</vt:lpstr>
      </vt:variant>
      <vt:variant>
        <vt:i4>1</vt:i4>
      </vt:variant>
      <vt:variant>
        <vt:lpstr>Eingebettete OLE-Server</vt:lpstr>
      </vt:variant>
      <vt:variant>
        <vt:i4>1</vt:i4>
      </vt:variant>
      <vt:variant>
        <vt:lpstr>Folientitel</vt:lpstr>
      </vt:variant>
      <vt:variant>
        <vt:i4>17</vt:i4>
      </vt:variant>
    </vt:vector>
  </HeadingPairs>
  <TitlesOfParts>
    <vt:vector size="21" baseType="lpstr">
      <vt:lpstr>Arial</vt:lpstr>
      <vt:lpstr>Calibri</vt:lpstr>
      <vt:lpstr>Larissa-Design</vt:lpstr>
      <vt:lpstr>Acrobat Document</vt:lpstr>
      <vt:lpstr>Seniorenbeirat der Stadt Worms</vt:lpstr>
      <vt:lpstr>Seniorenbeirat der Stadt Worms</vt:lpstr>
      <vt:lpstr>Seniorenbeirat der Stadt Worms</vt:lpstr>
      <vt:lpstr>Vorstand des Seniorenbeirates </vt:lpstr>
      <vt:lpstr>Struktur</vt:lpstr>
      <vt:lpstr>Aktivitäten als Gremium </vt:lpstr>
      <vt:lpstr>Aktivitäten als Gremium Klausurtagung 2021</vt:lpstr>
      <vt:lpstr>Aktivitäten als Gremium</vt:lpstr>
      <vt:lpstr>Aktivitäten mit Seniorinnen und Senioren „Mach mit – bleib fit“  2021</vt:lpstr>
      <vt:lpstr>Aktivitäten für Seniorinnen und Senioren</vt:lpstr>
      <vt:lpstr>PowerPoint-Präsentation</vt:lpstr>
      <vt:lpstr>Aktivitäten für Seniorinnen und Senioren</vt:lpstr>
      <vt:lpstr>PowerPoint-Präsentation</vt:lpstr>
      <vt:lpstr> Aktivitäten als Gremium Klimaanpassung und Klimaschutz Online Videokonferenz und Klimaspaziergang </vt:lpstr>
      <vt:lpstr>Gespräche auf politischer Ebene </vt:lpstr>
      <vt:lpstr>Seniorenbeirat der Stadt Worms</vt:lpstr>
      <vt:lpstr>Am 7. Oktober 2021 Austausch mit dem Seniorenbeirat der Stadt Metz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Seniorenbeirat der Stadt Worms</dc:title>
  <dc:creator>Karin</dc:creator>
  <cp:lastModifiedBy>Fritz Wolf</cp:lastModifiedBy>
  <cp:revision>20</cp:revision>
  <dcterms:created xsi:type="dcterms:W3CDTF">2021-10-04T17:05:05Z</dcterms:created>
  <dcterms:modified xsi:type="dcterms:W3CDTF">2021-10-05T12:12:36Z</dcterms:modified>
</cp:coreProperties>
</file>